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12"/>
  </p:handoutMasterIdLst>
  <p:sldIdLst>
    <p:sldId id="256" r:id="rId2"/>
    <p:sldId id="266" r:id="rId3"/>
    <p:sldId id="257" r:id="rId4"/>
    <p:sldId id="264" r:id="rId5"/>
    <p:sldId id="262" r:id="rId6"/>
    <p:sldId id="261" r:id="rId7"/>
    <p:sldId id="260" r:id="rId8"/>
    <p:sldId id="258" r:id="rId9"/>
    <p:sldId id="259" r:id="rId10"/>
    <p:sldId id="265" r:id="rId11"/>
  </p:sldIdLst>
  <p:sldSz cx="6858000" cy="75120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6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-3624" y="-96"/>
      </p:cViewPr>
      <p:guideLst>
        <p:guide orient="horz" pos="236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E52D0-80E0-4BA0-B491-EBB8C4108C4E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9351B-5244-4FE8-8015-DD2487B04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79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229403"/>
            <a:ext cx="5829300" cy="261530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945566"/>
            <a:ext cx="5143500" cy="181367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1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99947"/>
            <a:ext cx="1478756" cy="63661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99947"/>
            <a:ext cx="4350544" cy="63661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55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51248" y="641553"/>
            <a:ext cx="5632450" cy="34925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8825" y="4689475"/>
            <a:ext cx="5524500" cy="2109788"/>
          </a:xfrm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98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8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872798"/>
            <a:ext cx="5915025" cy="312480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5027164"/>
            <a:ext cx="5915025" cy="16432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1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99949"/>
            <a:ext cx="5915025" cy="14519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841496"/>
            <a:ext cx="2901255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743985"/>
            <a:ext cx="2901255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841496"/>
            <a:ext cx="2915543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743985"/>
            <a:ext cx="2915543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3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4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081598"/>
            <a:ext cx="3471863" cy="53384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1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081598"/>
            <a:ext cx="3471863" cy="533842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6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99949"/>
            <a:ext cx="5915025" cy="1451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999735"/>
            <a:ext cx="5915025" cy="4766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962559"/>
            <a:ext cx="1543050" cy="399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962559"/>
            <a:ext cx="2314575" cy="399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962559"/>
            <a:ext cx="1543050" cy="399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5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6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Θέση εικόνας 10">
            <a:extLst>
              <a:ext uri="{FF2B5EF4-FFF2-40B4-BE49-F238E27FC236}">
                <a16:creationId xmlns="" xmlns:a16="http://schemas.microsoft.com/office/drawing/2014/main" id="{4E099757-ED83-421F-A008-E2EFD6B4A9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84" t="-426" r="13546" b="334"/>
          <a:stretch/>
        </p:blipFill>
        <p:spPr>
          <a:xfrm>
            <a:off x="1199728" y="2276409"/>
            <a:ext cx="4458543" cy="46800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24213" y="808355"/>
            <a:ext cx="4808855" cy="7969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b="1" dirty="0" smtClean="0"/>
              <a:t>Οι ρουτίνες </a:t>
            </a:r>
            <a:r>
              <a:rPr lang="el-GR" sz="2000" b="1" dirty="0"/>
              <a:t>και </a:t>
            </a:r>
            <a:r>
              <a:rPr lang="el-GR" sz="2000" b="1" dirty="0" smtClean="0"/>
              <a:t>οι κανόνες </a:t>
            </a:r>
            <a:r>
              <a:rPr lang="el-GR" sz="2000" b="1" dirty="0"/>
              <a:t>της τάξης</a:t>
            </a:r>
            <a:endParaRPr lang="en-US" sz="2000" b="1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0" y="813651"/>
            <a:ext cx="6858000" cy="792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Οι ρουτίνες και οι κανόνες της τάξης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29712" y="1605651"/>
            <a:ext cx="786512" cy="75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261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B0F804F8-E81C-459E-B66E-552025E481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0" t="3495" r="18021" b="9226"/>
          <a:stretch/>
        </p:blipFill>
        <p:spPr>
          <a:xfrm>
            <a:off x="1299709" y="619833"/>
            <a:ext cx="4258583" cy="4180790"/>
          </a:xfrm>
        </p:spPr>
      </p:pic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6750" y="5288173"/>
            <a:ext cx="5524500" cy="177965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000" b="1" dirty="0" smtClean="0"/>
              <a:t>Περιμένω </a:t>
            </a:r>
            <a:r>
              <a:rPr lang="el-GR" sz="2000" b="1" dirty="0"/>
              <a:t>τη σειρά μου στο τρενάκι,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000" b="1" dirty="0"/>
              <a:t>για να βγω από την τάξη.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mi\Desktop\ΚΟΙΝΩΝΙΚΕΣ ΙΣΤΟΡΙΕΣ PPT\syntelestes andre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512763"/>
            <a:ext cx="3849687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34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εικόνας 6">
            <a:extLst>
              <a:ext uri="{FF2B5EF4-FFF2-40B4-BE49-F238E27FC236}">
                <a16:creationId xmlns="" xmlns:a16="http://schemas.microsoft.com/office/drawing/2014/main" id="{07338E06-16A6-4D9E-804E-4467322697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12775" y="641553"/>
            <a:ext cx="5632450" cy="34925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66750" y="4689475"/>
            <a:ext cx="5524500" cy="21097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2000" b="1" dirty="0"/>
              <a:t>Στο σχολείο μου έχουμε </a:t>
            </a: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ρουτίνες </a:t>
            </a:r>
            <a:r>
              <a:rPr lang="el-GR" sz="2000" b="1" dirty="0"/>
              <a:t>και </a:t>
            </a:r>
            <a:r>
              <a:rPr lang="el-GR" sz="2000" b="1" dirty="0" smtClean="0"/>
              <a:t>κανόνες </a:t>
            </a:r>
            <a:br>
              <a:rPr lang="el-GR" sz="2000" b="1" dirty="0" smtClean="0"/>
            </a:br>
            <a:r>
              <a:rPr lang="el-GR" sz="2000" b="1" dirty="0" smtClean="0"/>
              <a:t>που </a:t>
            </a:r>
            <a:r>
              <a:rPr lang="el-GR" sz="2000" b="1" dirty="0"/>
              <a:t>ακολουθούμε όλα τα παιδιά.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16988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5CA06E93-1B8F-4AEB-BED3-C5B5AB6487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12775" y="641553"/>
            <a:ext cx="5632450" cy="34925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66750" y="4689475"/>
            <a:ext cx="5524500" cy="21097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2000" b="1" dirty="0"/>
              <a:t>Όταν θέλω να μιλήσω στη γωνιά </a:t>
            </a: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της </a:t>
            </a:r>
            <a:r>
              <a:rPr lang="el-GR" sz="2000" b="1" dirty="0"/>
              <a:t>συζήτησης, σηκώνω το χέρι μου.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1698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F47EAF52-5531-4792-9727-0B2AD2F466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12775" y="641553"/>
            <a:ext cx="5632450" cy="3492500"/>
          </a:xfrm>
        </p:spPr>
      </p:pic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6750" y="4689475"/>
            <a:ext cx="5524500" cy="21097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000" b="1" dirty="0"/>
              <a:t>Περιμένω τη σειρά μου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000" b="1" dirty="0"/>
              <a:t>για να μιλήσω στην παρεούλα</a:t>
            </a:r>
            <a:r>
              <a:rPr lang="el-GR" sz="2000" b="1" dirty="0">
                <a:solidFill>
                  <a:srgbClr val="FF0000"/>
                </a:solidFill>
              </a:rPr>
              <a:t>.</a:t>
            </a:r>
            <a:endParaRPr lang="el-GR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6D7B8AFE-029E-446F-8192-03856AB5C9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12775" y="641553"/>
            <a:ext cx="5632450" cy="3492500"/>
          </a:xfrm>
        </p:spPr>
      </p:pic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6750" y="4689475"/>
            <a:ext cx="5524500" cy="21097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000" b="1" dirty="0"/>
              <a:t>Όταν μιλάει η </a:t>
            </a:r>
            <a:r>
              <a:rPr lang="el-GR" sz="2000" b="1" dirty="0" smtClean="0"/>
              <a:t>δασκάλα ή </a:t>
            </a:r>
            <a:r>
              <a:rPr lang="el-GR" sz="2000" b="1" dirty="0"/>
              <a:t>κάποιο παιδί,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000" b="1" dirty="0"/>
              <a:t>παραμένω </a:t>
            </a:r>
            <a:r>
              <a:rPr lang="el-GR" sz="2000" b="1" dirty="0" smtClean="0"/>
              <a:t>σιωπηλή, </a:t>
            </a:r>
            <a:endParaRPr lang="el-GR" sz="20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000" b="1" dirty="0"/>
              <a:t>γιατί δεν είναι ευγενικό να διακόπτω.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9781FA35-FEB9-4D53-BC59-4C84B1348B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6" t="3495" b="3495"/>
          <a:stretch/>
        </p:blipFill>
        <p:spPr>
          <a:xfrm>
            <a:off x="954778" y="541977"/>
            <a:ext cx="4948444" cy="4051004"/>
          </a:xfrm>
        </p:spPr>
      </p:pic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6750" y="5173073"/>
            <a:ext cx="5524500" cy="162618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000" b="1" dirty="0"/>
              <a:t>Την ώρα του μαθήματος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000" b="1" dirty="0"/>
              <a:t>προσπαθώ να μην σηκώνομαι </a:t>
            </a: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από </a:t>
            </a:r>
            <a:r>
              <a:rPr lang="el-GR" sz="2000" b="1" dirty="0"/>
              <a:t>τη θέση μου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000" b="1" dirty="0"/>
              <a:t>και να διακόπτω το μάθημα.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A5926845-6F27-440E-947F-E59C68A04F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12775" y="641553"/>
            <a:ext cx="5632450" cy="3492500"/>
          </a:xfrm>
        </p:spPr>
      </p:pic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6750" y="4689475"/>
            <a:ext cx="5524500" cy="21097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000" b="1" dirty="0"/>
              <a:t>Μόλις παίξω με ένα παιχνίδι,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000" b="1" dirty="0"/>
              <a:t>το μαζεύω πάλι στο κουτί του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000" b="1" dirty="0"/>
              <a:t>και το τακτοποιώ στη θέση του.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CCE536E9-594F-47F3-A8B6-C38B347A68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12775" y="641553"/>
            <a:ext cx="5632450" cy="3492500"/>
          </a:xfrm>
        </p:spPr>
      </p:pic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6750" y="4689475"/>
            <a:ext cx="5524500" cy="21097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000" b="1" dirty="0"/>
              <a:t>Μόλις ολοκληρώσω μια εργασία</a:t>
            </a:r>
            <a:r>
              <a:rPr lang="en-US" sz="2000" b="1" dirty="0"/>
              <a:t> </a:t>
            </a:r>
            <a:r>
              <a:rPr lang="el-GR" sz="2000" b="1" dirty="0"/>
              <a:t>ή παιχνίδι,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000" b="1" dirty="0"/>
              <a:t>βάζω πίσω στη θέση τους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000" b="1" dirty="0"/>
              <a:t>τα υλικά που χρησιμοποίησα.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110</Words>
  <Application>Microsoft Office PowerPoint</Application>
  <PresentationFormat>Custom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Κωνσταντίνος Μπούκουρας</dc:creator>
  <cp:lastModifiedBy>Demi</cp:lastModifiedBy>
  <cp:revision>36</cp:revision>
  <dcterms:created xsi:type="dcterms:W3CDTF">2018-01-30T12:13:28Z</dcterms:created>
  <dcterms:modified xsi:type="dcterms:W3CDTF">2020-02-24T06:30:09Z</dcterms:modified>
</cp:coreProperties>
</file>