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handoutMasterIdLst>
    <p:handoutMasterId r:id="rId16"/>
  </p:handoutMasterIdLst>
  <p:sldIdLst>
    <p:sldId id="256" r:id="rId2"/>
    <p:sldId id="269" r:id="rId3"/>
    <p:sldId id="257" r:id="rId4"/>
    <p:sldId id="264" r:id="rId5"/>
    <p:sldId id="262" r:id="rId6"/>
    <p:sldId id="261" r:id="rId7"/>
    <p:sldId id="260" r:id="rId8"/>
    <p:sldId id="258" r:id="rId9"/>
    <p:sldId id="259" r:id="rId10"/>
    <p:sldId id="266" r:id="rId11"/>
    <p:sldId id="267" r:id="rId12"/>
    <p:sldId id="263" r:id="rId13"/>
    <p:sldId id="265" r:id="rId14"/>
    <p:sldId id="268" r:id="rId15"/>
  </p:sldIdLst>
  <p:sldSz cx="6858000" cy="751205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66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8" autoAdjust="0"/>
    <p:restoredTop sz="96265" autoAdjust="0"/>
  </p:normalViewPr>
  <p:slideViewPr>
    <p:cSldViewPr snapToGrid="0">
      <p:cViewPr varScale="1">
        <p:scale>
          <a:sx n="94" d="100"/>
          <a:sy n="94" d="100"/>
        </p:scale>
        <p:origin x="540" y="102"/>
      </p:cViewPr>
      <p:guideLst>
        <p:guide orient="horz" pos="2366"/>
        <p:guide pos="2160"/>
      </p:guideLst>
    </p:cSldViewPr>
  </p:slideViewPr>
  <p:outlineViewPr>
    <p:cViewPr>
      <p:scale>
        <a:sx n="33" d="100"/>
        <a:sy n="33" d="100"/>
      </p:scale>
      <p:origin x="0" y="-24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436DA4D-AB48-403F-ADED-8F76B37B603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A3D656-9B2B-4674-AEDE-FE1F1B3BA4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05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229403"/>
            <a:ext cx="5829300" cy="261530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945566"/>
            <a:ext cx="5143500" cy="181367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EDF4F-1620-4620-80C3-EA5324F77C6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F96EE-8DB3-488E-A78B-6AEE7A64AB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1E828-C9FE-4A02-AA06-2F3B55FBADE1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86A59-1F31-482F-8109-5C985E810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99947"/>
            <a:ext cx="1478756" cy="63661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99947"/>
            <a:ext cx="4350544" cy="63661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4636D-7237-4903-B1A9-B1D921994EAC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4C633-9841-4233-967E-C4F5B066E1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51248" y="641553"/>
            <a:ext cx="5632450" cy="34925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758825" y="4689475"/>
            <a:ext cx="5524500" cy="2109788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48E20-0F29-421E-A9DE-9D10040EF2F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7AA6B-F824-4D4B-9ACE-2FF665A447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872798"/>
            <a:ext cx="5915025" cy="312480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5027164"/>
            <a:ext cx="5915025" cy="164326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F54F9-EAAA-4203-9DFC-FB9A6EC88EC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820D9-691F-4253-9DF1-F44716E05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999735"/>
            <a:ext cx="2914650" cy="4766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7614F-1381-4F9F-BCC5-F994C502462A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5A409-171F-486C-A7F4-913969B41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99949"/>
            <a:ext cx="5915025" cy="14519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841496"/>
            <a:ext cx="2901255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743985"/>
            <a:ext cx="2901255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841496"/>
            <a:ext cx="2915543" cy="9024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743985"/>
            <a:ext cx="2915543" cy="4035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92E80-EB1B-43B1-B3B4-18B9D256C2B4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6785D-A3B5-4736-8F45-AEA63D8A0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AE717-1C62-4FBA-B6D7-C9897DED6B28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BBFBA-4626-4230-972E-E405952AE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1D37F-C0E4-4FCB-9F64-B13E30843232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BAD41-8DCE-4628-AB1B-224320274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081598"/>
            <a:ext cx="3471863" cy="53384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B4AE1-C872-4B32-BB2C-5864D76C452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A77F1-BECD-4410-B1F0-7CE77F83A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00803"/>
            <a:ext cx="2211884" cy="175281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081598"/>
            <a:ext cx="3471863" cy="533842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253615"/>
            <a:ext cx="2211884" cy="417510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AEE3-9FF0-46A2-9781-AE8179249D0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217CD-AA82-4724-A1AE-4D112F2B90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71488" y="400050"/>
            <a:ext cx="5915025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71488" y="2000250"/>
            <a:ext cx="59150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FF1C9D-C680-47E8-80BC-458652E1C977}" type="datetimeFigureOut">
              <a:rPr lang="en-US"/>
              <a:pPr>
                <a:defRPr/>
              </a:pPr>
              <a:t>25-Feb-20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962775"/>
            <a:ext cx="2314575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962775"/>
            <a:ext cx="1543050" cy="400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307EA7-4A0C-466E-AAED-1442AD743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Εικόνα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9975" y="4483100"/>
            <a:ext cx="48037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21560" y="2354094"/>
            <a:ext cx="6614881" cy="4409298"/>
          </a:xfr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-1" y="1000416"/>
            <a:ext cx="6858001" cy="7833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Τι είναι η </a:t>
            </a:r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υπομονή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2 - Θέση κειμένου"/>
          <p:cNvSpPr>
            <a:spLocks noGrp="1"/>
          </p:cNvSpPr>
          <p:nvPr>
            <p:ph type="body" sz="quarter" idx="11"/>
          </p:nvPr>
        </p:nvSpPr>
        <p:spPr>
          <a:xfrm>
            <a:off x="669925" y="4689475"/>
            <a:ext cx="5524500" cy="2109788"/>
          </a:xfrm>
        </p:spPr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Όλοι οι άνθρωποι κάποιες φορές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μπορούν να κάνουν άλλο υπομονή. </a:t>
            </a:r>
          </a:p>
          <a:p>
            <a:pPr indent="0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404813"/>
            <a:ext cx="5848350" cy="3898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συμβεί αυτό, δημιουργούνται πολλά προβλήματα. Μπορεί να κάνω ή να πω κάτι που να πληγώσει εμένα ή τους γύρω μου. Αυτό θα με κάνει να νιώσω άβολα. </a:t>
            </a:r>
          </a:p>
          <a:p>
            <a:pPr indent="0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4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125" y="498475"/>
            <a:ext cx="5400675" cy="360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δεν έχω άλλο υπομονή,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αυτό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που χρειάζεται να κάνω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είναι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βρω έναν τρόπο να ηρεμήσω.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μετρήσω μέχρι το 10.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Μπορώ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κάνω μια βόλτα.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4" descr="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76288" y="404813"/>
            <a:ext cx="5827712" cy="388461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Μια καλή ιδέα είναι να πω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Δεν έχω άλλη υπομονή»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«Δεν μπορώ να περιμένω άλλο».</a:t>
            </a:r>
          </a:p>
        </p:txBody>
      </p:sp>
      <p:pic>
        <p:nvPicPr>
          <p:cNvPr id="26628" name="Picture 4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538" y="541338"/>
            <a:ext cx="5808662" cy="3871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Αν καταφέρω να παραμείνω </a:t>
            </a: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ήρεμη </a:t>
            </a: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έχω υπομονή, τότε θα είμαι </a:t>
            </a: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εγώ </a:t>
            </a: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οι γύρω μου ευχαριστημένοι. </a:t>
            </a: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4" descr="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7388" y="514350"/>
            <a:ext cx="5594350" cy="3729038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mi\Desktop\ΚΟΙΝΩΝΙΚΕΣ ΙΣΤΟΡΙΕΣ PPT\syntelestes xris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75" y="490538"/>
            <a:ext cx="3852863" cy="652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55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Υπομονή είναι όταν χρειάζεται να περιμένεις για λίγη ώρα, μέχρι να κάνεις κάτι.</a:t>
            </a:r>
          </a:p>
          <a:p>
            <a:pPr indent="0" eaLnBrk="1" hangingPunct="1">
              <a:lnSpc>
                <a:spcPct val="10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4" descr="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5788" y="531813"/>
            <a:ext cx="5805487" cy="387032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endParaRPr lang="el-GR" sz="20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να έχω υπομονή, για να πάρω το παιχνίδι που έχει η φίλη μου.</a:t>
            </a:r>
          </a:p>
          <a:p>
            <a:pPr indent="0" eaLnBrk="1" hangingPunct="1">
              <a:lnSpc>
                <a:spcPct val="100000"/>
              </a:lnSpc>
            </a:pPr>
            <a:endParaRPr lang="en-US" sz="20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69925" y="623888"/>
            <a:ext cx="5670550" cy="377983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να έχω υπομονή,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μέχρι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έρθει η σειρά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ανέβω στην τσουλήθρα.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4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377825"/>
            <a:ext cx="5900737" cy="39338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να έχω υπομονή,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περιμένω στο τρενάκι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το διάλειμμα.</a:t>
            </a:r>
          </a:p>
          <a:p>
            <a:pPr indent="0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4" descr="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να έχω υπομονή,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σηκώνω το χέρι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μου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μιλήσω στη δασκάλα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ή στον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δάσκαλό μου.</a:t>
            </a:r>
            <a:endParaRPr lang="el-G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4" descr="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34988" y="463550"/>
            <a:ext cx="5873750" cy="39163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Χρειάζεται να έχω υπομονή,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μέχρι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σταματήσει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η μαμά </a:t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μιλάει στο τηλέφωνο,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για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να μου μιλήσει.</a:t>
            </a:r>
          </a:p>
          <a:p>
            <a:pPr indent="0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4" descr="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93713" y="304800"/>
            <a:ext cx="6127750" cy="408463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2 - Θέση κειμένου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 algn="ctr" eaLnBrk="1" hangingPunct="1">
              <a:lnSpc>
                <a:spcPct val="100000"/>
              </a:lnSpc>
              <a:buFont typeface="Arial" charset="0"/>
              <a:buNone/>
            </a:pPr>
            <a:r>
              <a:rPr lang="el-G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Κάποιες φορές όμως, μπορεί να μην μπορώ να κάνω άλλο υπομονή.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Τότε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μπορεί να αναστατωθώ και να θέλω να φωνάξω ή να αντιδράσω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με </a:t>
            </a:r>
            <a:r>
              <a:rPr lang="el-G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έντονο τρόπο.</a:t>
            </a:r>
          </a:p>
          <a:p>
            <a:pPr indent="0" algn="ctr" eaLnBrk="1" hangingPunct="1">
              <a:lnSpc>
                <a:spcPct val="100000"/>
              </a:lnSpc>
            </a:pPr>
            <a:endParaRPr lang="el-G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4" descr="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641350"/>
            <a:ext cx="5238750" cy="34925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123</Words>
  <Application>Microsoft Office PowerPoint</Application>
  <PresentationFormat>Προσαρμογή</PresentationFormat>
  <Paragraphs>14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Κωνσταντίνος Μπούκουρας</dc:creator>
  <cp:lastModifiedBy>Κομνηνού Δήμητρα</cp:lastModifiedBy>
  <cp:revision>37</cp:revision>
  <dcterms:created xsi:type="dcterms:W3CDTF">2018-01-30T12:13:28Z</dcterms:created>
  <dcterms:modified xsi:type="dcterms:W3CDTF">2020-02-25T08:52:52Z</dcterms:modified>
</cp:coreProperties>
</file>