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handoutMasterIdLst>
    <p:handoutMasterId r:id="rId14"/>
  </p:handoutMasterIdLst>
  <p:sldIdLst>
    <p:sldId id="256" r:id="rId2"/>
    <p:sldId id="269" r:id="rId3"/>
    <p:sldId id="257" r:id="rId4"/>
    <p:sldId id="268" r:id="rId5"/>
    <p:sldId id="264" r:id="rId6"/>
    <p:sldId id="262" r:id="rId7"/>
    <p:sldId id="261" r:id="rId8"/>
    <p:sldId id="260" r:id="rId9"/>
    <p:sldId id="258" r:id="rId10"/>
    <p:sldId id="259" r:id="rId11"/>
    <p:sldId id="265" r:id="rId12"/>
    <p:sldId id="266" r:id="rId13"/>
  </p:sldIdLst>
  <p:sldSz cx="6858000" cy="751205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66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8" autoAdjust="0"/>
    <p:restoredTop sz="96265" autoAdjust="0"/>
  </p:normalViewPr>
  <p:slideViewPr>
    <p:cSldViewPr snapToGrid="0">
      <p:cViewPr varScale="1">
        <p:scale>
          <a:sx n="94" d="100"/>
          <a:sy n="94" d="100"/>
        </p:scale>
        <p:origin x="540" y="102"/>
      </p:cViewPr>
      <p:guideLst>
        <p:guide orient="horz" pos="2366"/>
        <p:guide pos="2160"/>
      </p:guideLst>
    </p:cSldViewPr>
  </p:slideViewPr>
  <p:outlineViewPr>
    <p:cViewPr>
      <p:scale>
        <a:sx n="33" d="100"/>
        <a:sy n="33" d="100"/>
      </p:scale>
      <p:origin x="0" y="-78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A2A1453-0BE2-4A95-84BD-2D2538306202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9CD5E95-FE6C-4A32-9A91-52473B0E48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06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229403"/>
            <a:ext cx="5829300" cy="261530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3945566"/>
            <a:ext cx="5143500" cy="181367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AC543-A942-4BF7-AAA3-6C8AB0C0BC78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B6B57-3605-4B13-BDC4-73A74C2737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867A1-F9EF-47EE-871D-33F632479622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012DE-CA69-4119-B970-3C9692D913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99947"/>
            <a:ext cx="1478756" cy="63661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99947"/>
            <a:ext cx="4350544" cy="63661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02DF4-6B6B-423B-89C8-DB949209A24D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88AE7-A5D1-4D1D-8D2D-383C9DAAB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51248" y="641553"/>
            <a:ext cx="5632450" cy="34925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58825" y="4689475"/>
            <a:ext cx="5524500" cy="2109788"/>
          </a:xfr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D6681-041E-4456-B253-DE2246878CBF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09180-B3E3-45DB-87E5-9B290CFAC6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872798"/>
            <a:ext cx="5915025" cy="312480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5027164"/>
            <a:ext cx="5915025" cy="164326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3E92C-EFCF-4875-AFCB-C01FE444F9A1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99FF3-9DA7-434F-89E5-0E24440D3B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06AAD-057C-4A47-8455-E0DE06902FC3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08180-9026-4F4E-AC68-310059F1AE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99949"/>
            <a:ext cx="5915025" cy="14519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841496"/>
            <a:ext cx="2901255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2743985"/>
            <a:ext cx="2901255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841496"/>
            <a:ext cx="2915543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2743985"/>
            <a:ext cx="2915543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D2493-74C3-470B-BFA5-38FF996651AF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4BB42-6ACC-43A4-BB62-0412015C4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51A5E-4C5E-47B1-A2A7-B748750C1839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9AB56-E276-4CCE-B4F9-762309928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94D2A-123C-4DED-BDA8-2261DE2AC115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5A3F3-353A-4112-A48F-2584937445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081598"/>
            <a:ext cx="3471863" cy="53384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C3E1F-E2D7-404B-AD43-09E448154BD4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6EDC4-1268-4BFB-94DF-969A18FE51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081598"/>
            <a:ext cx="3471863" cy="533842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23D77-2B5C-44A7-9394-65F13B29DC84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C3E8C-BD31-4112-9583-218E4D26F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71488" y="400050"/>
            <a:ext cx="5915025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000250"/>
            <a:ext cx="5915025" cy="4765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1E91BB1-4B68-4B34-AEB0-F6AB4D14F244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6962775"/>
            <a:ext cx="2314575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A4073A4-49EF-420C-83D0-F8C1FC8B9C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5" r:id="rId2"/>
    <p:sldLayoutId id="2147483684" r:id="rId3"/>
    <p:sldLayoutId id="2147483683" r:id="rId4"/>
    <p:sldLayoutId id="2147483682" r:id="rId5"/>
    <p:sldLayoutId id="2147483681" r:id="rId6"/>
    <p:sldLayoutId id="2147483680" r:id="rId7"/>
    <p:sldLayoutId id="2147483679" r:id="rId8"/>
    <p:sldLayoutId id="2147483678" r:id="rId9"/>
    <p:sldLayoutId id="2147483677" r:id="rId10"/>
    <p:sldLayoutId id="2147483676" r:id="rId11"/>
    <p:sldLayoutId id="2147483687" r:id="rId12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Εικόνα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9975" y="4483100"/>
            <a:ext cx="48037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0" descr="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60249" y="3084063"/>
            <a:ext cx="6344832" cy="4229888"/>
          </a:xfr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-1" y="1000416"/>
            <a:ext cx="6858001" cy="129531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Φτιάχνω παζλ παρέα </a:t>
            </a:r>
            <a:b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με μια φίλη μου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Κάποιες φορές, βάζει η μία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κομμάτι που λείπει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Άλλοτε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πάλι το βάζει η άλλη.</a:t>
            </a:r>
          </a:p>
        </p:txBody>
      </p:sp>
      <p:pic>
        <p:nvPicPr>
          <p:cNvPr id="23556" name="Picture 4" descr="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Αν δεν ξέρω πού μπαίνει ένα κομμάτι,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τότε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με βοηθάει η φίλη μου.</a:t>
            </a: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80" name="Picture 4" descr="1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2 - Θέση κειμένου"/>
          <p:cNvSpPr>
            <a:spLocks noGrp="1"/>
          </p:cNvSpPr>
          <p:nvPr>
            <p:ph type="body" sz="quarter" idx="11"/>
          </p:nvPr>
        </p:nvSpPr>
        <p:spPr bwMode="auto">
          <a:xfrm>
            <a:off x="671512" y="4689475"/>
            <a:ext cx="5524500" cy="2109788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Όταν βάλουμε όλα τα κομμάτια,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τότε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παζλ είναι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έτοιμο.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Είναι ωραίο που καταφέραμε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το φτιάξουμε παρέα!</a:t>
            </a: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4" name="Picture 4" descr="1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4837" y="625475"/>
            <a:ext cx="5657850" cy="37719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mi\Desktop\ΚΟΙΝΩΝΙΚΕΣ ΙΣΤΟΡΙΕΣ PPT\syntelestes xrist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75" y="490538"/>
            <a:ext cx="3852863" cy="652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829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Placeholder 2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Στη γωνιά με τα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επιτραπέζια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υπάρχουν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πολλά παιχνίδια.</a:t>
            </a: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>
              <a:lnSpc>
                <a:spcPct val="100000"/>
              </a:lnSpc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8" name="Picture 4" descr="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9588" y="539750"/>
            <a:ext cx="5756275" cy="3836988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Μπορούμε να διαλέξουμε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μαζί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φίλη μας ένα παιχνίδι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αρέσει και στις δυο μας.</a:t>
            </a: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3" name="Picture 5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500063"/>
            <a:ext cx="5400675" cy="3600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Placeholder 2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Κάποιες φορές, καθόμαστε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μία απέναντι από την άλλη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κάποιες άλλες, καθόμαστε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μία δίπλα στην άλλη.</a:t>
            </a:r>
          </a:p>
          <a:p>
            <a:pPr indent="0" algn="ctr">
              <a:lnSpc>
                <a:spcPct val="100000"/>
              </a:lnSpc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6" name="Picture 4" descr="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11188" y="420688"/>
            <a:ext cx="5899150" cy="3932237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Αν αποφασίσουμε να φτιάξουμε ένα παζλ,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πρώτα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ανοίγουμε το παιχνίδι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βγάζουμε τα κομμάτια.</a:t>
            </a: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60" name="Picture 4" descr="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3250" y="531813"/>
            <a:ext cx="5643563" cy="3762375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Αποφασίζουμε μαζί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ποια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βάλει το πρώτο κομμάτι.</a:t>
            </a: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4" name="Picture 4" descr="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25475" y="471488"/>
            <a:ext cx="5951538" cy="3967162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παιχνίδι αρχίζει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συναρμολογούμε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τη σειρά τα κομμάτια.</a:t>
            </a: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8" name="Picture 4" descr="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76275" y="581025"/>
            <a:ext cx="5375275" cy="3582988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Μπορούμε να ξεκινήσουμε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φτιάχνοντας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πρώτα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περίγραμμα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του παζλ.</a:t>
            </a: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2" name="Picture 4" descr="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5775" y="515938"/>
            <a:ext cx="5957888" cy="3971925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162</TotalTime>
  <Words>54</Words>
  <Application>Microsoft Office PowerPoint</Application>
  <PresentationFormat>Προσαρμογή</PresentationFormat>
  <Paragraphs>11</Paragraphs>
  <Slides>12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Κωνσταντίνος Μπούκουρας</dc:creator>
  <cp:lastModifiedBy>Κομνηνού Δήμητρα</cp:lastModifiedBy>
  <cp:revision>31</cp:revision>
  <dcterms:created xsi:type="dcterms:W3CDTF">2018-01-30T12:13:28Z</dcterms:created>
  <dcterms:modified xsi:type="dcterms:W3CDTF">2020-02-25T09:28:01Z</dcterms:modified>
</cp:coreProperties>
</file>