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2"/>
  </p:handoutMasterIdLst>
  <p:sldIdLst>
    <p:sldId id="256" r:id="rId2"/>
    <p:sldId id="266" r:id="rId3"/>
    <p:sldId id="257" r:id="rId4"/>
    <p:sldId id="264" r:id="rId5"/>
    <p:sldId id="262" r:id="rId6"/>
    <p:sldId id="261" r:id="rId7"/>
    <p:sldId id="258" r:id="rId8"/>
    <p:sldId id="259" r:id="rId9"/>
    <p:sldId id="263" r:id="rId10"/>
    <p:sldId id="265" r:id="rId11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F29C86F8-1518-4314-B95F-BF85091A4E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11412"/>
          <a:stretch>
            <a:fillRect/>
          </a:stretch>
        </p:blipFill>
        <p:spPr>
          <a:xfrm>
            <a:off x="475263" y="2875572"/>
            <a:ext cx="6171071" cy="3175033"/>
          </a:xfr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-1" y="893412"/>
            <a:ext cx="6858001" cy="11329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κάνω κάθε πρωί 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όταν φτάνω στο σχολείο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4F86658-93B2-4FF7-A12F-35BF41A75B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r="24463" b="3495"/>
          <a:stretch/>
        </p:blipFill>
        <p:spPr>
          <a:xfrm>
            <a:off x="1219612" y="583495"/>
            <a:ext cx="4628959" cy="3799819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Κάθομαι στη θέση 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είμαι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έτοιμη 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ξεκινήσει το μάθημα!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2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D4DD528-1374-4AE5-B101-132B48D304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3495" r="6683" b="3495"/>
          <a:stretch/>
        </p:blipFill>
        <p:spPr>
          <a:xfrm>
            <a:off x="1721302" y="555533"/>
            <a:ext cx="3985763" cy="413394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Κάθε πρωί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πηγαίνω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σχολείο με τη μαμά μου.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99A923B6-C94D-4CEC-9198-62D447A117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3495" r="19825" b="3495"/>
          <a:stretch/>
        </p:blipFill>
        <p:spPr>
          <a:xfrm>
            <a:off x="1389742" y="452867"/>
            <a:ext cx="4078515" cy="403865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Πριν μπω μέσα στο σχολείο,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αποχαιρετώ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τη μαμά μου με ένα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φιλί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όπως αλλιώς εγώ θέλω.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A1690BA-B140-429E-A5B4-E93EFF9D63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3488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Πηγαίνω στην κρεμάστρα της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τάξης </a:t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κρεμάω το μπουφάν μου.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7EC7BBCF-C53A-41FB-BA4F-41992C26C2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3488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Αφήνω την τσάντα στη θέση της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μαζί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με τις </a:t>
            </a:r>
            <a:r>
              <a:rPr lang="el-GR" sz="2000" b="1" dirty="0" smtClean="0"/>
              <a:t>τσάντες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άλλων παιδιών. Παίρνω το παγούρι μου.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07265A3F-8450-4AE3-9699-C53917395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Μπαίνω μέσα στην τάξη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αφήνω το παγούρι στη θέση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υπάρχει για τα παγούρια.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A80A7BB9-2D8C-42E7-AFB0-8BE53D11F6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Λέω καλημέρα στη δασκάλα 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μου λέει και εκείνη καλημέρα.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31CD46B-90FE-4B31-9941-8753396060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Λέω καλημέρα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στα άλλα παιδιά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μου λένε 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εκείνα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καλημέρα.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43</Words>
  <Application>Microsoft Office PowerPoint</Application>
  <PresentationFormat>Προσαρμογή</PresentationFormat>
  <Paragraphs>11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33</cp:revision>
  <dcterms:created xsi:type="dcterms:W3CDTF">2018-01-30T12:13:28Z</dcterms:created>
  <dcterms:modified xsi:type="dcterms:W3CDTF">2020-02-25T10:26:51Z</dcterms:modified>
</cp:coreProperties>
</file>