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69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5" r:id="rId12"/>
    <p:sldId id="268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marag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26" autoAdjust="0"/>
    <p:restoredTop sz="86386" autoAdjust="0"/>
  </p:normalViewPr>
  <p:slideViewPr>
    <p:cSldViewPr snapToGrid="0">
      <p:cViewPr varScale="1">
        <p:scale>
          <a:sx n="84" d="100"/>
          <a:sy n="84" d="100"/>
        </p:scale>
        <p:origin x="144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8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1A97B5-BAE1-4BAD-B1DA-4933DAA6E50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23E500F-6B74-4E17-BC68-92E6A4A0F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6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B11AA-40E1-4F6E-99A1-DF2DA3C94CC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42CE4-3F12-4ADA-AE69-49AC89AC6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A31C1-319A-4927-B019-D2B3961D11D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DCB2-C063-4CCB-ACBA-2B0CD4C18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F7FA1-E5AF-4175-A559-F084CBB0026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748FF-B9FA-4FD5-9869-0270019C9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3EC55-A37A-4A11-B175-3F95F244921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9BF57-DD42-484A-8127-A6710C2AC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BD64-20CC-429F-8C35-EFDBBC2CAAF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7C37-0917-479C-9515-015A7259D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6F79-54D3-45E4-ADCE-0FE540BE20F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764EE-5216-4375-A3A9-A46341F4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FF63-B473-4689-B865-0564A8D7983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A15D-0C71-46F0-9685-466C40A35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B94FB-CB41-4519-8247-DCF2ACA83B2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719EF-D1B2-4282-B694-91682E40E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3600-7F62-4631-8562-699D97E1CB9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56BB4-AC66-4734-AAC7-936904710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CE457-9E79-4DB2-A7F7-B49CB8B211D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1CB75-49F7-4B25-B9C6-BC130A85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3828F-5940-4359-8DB7-00A75EF6A52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700AF-B68F-464E-BECC-C8335F7B1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9945D8-2BD0-404F-B79A-8C6FA4BB0D2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4A2ADE-651D-42D8-80AA-FD9FFA949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923925" y="808038"/>
            <a:ext cx="4808538" cy="7969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είναι σημαντικό να κάθομαι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θέση μου μέσα στην τάξη;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48" y="2478100"/>
            <a:ext cx="6609775" cy="4406517"/>
          </a:xfrm>
          <a:prstGeom prst="rect">
            <a:avLst/>
          </a:prstGeom>
          <a:noFill/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-1" y="893412"/>
            <a:ext cx="6858001" cy="11329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Γιατί είναι σημαντικό να κάθομαι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στη θέση μου μέσα στην τάξη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ίδιο μπορώ να κάνω,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νιώθω καλά.</a:t>
            </a: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8" name="Picture 6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3225" y="709613"/>
            <a:ext cx="5922963" cy="394811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606425" y="4699000"/>
            <a:ext cx="5881688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επιστρέψω,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ξανακαθίσω και να περιμένω να χτυπήσει το κουδούνι,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ξανασηκωθώ.</a:t>
            </a:r>
          </a:p>
        </p:txBody>
      </p:sp>
      <p:pic>
        <p:nvPicPr>
          <p:cNvPr id="24581" name="Picture 5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50" y="887413"/>
            <a:ext cx="5834063" cy="388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έτσι,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είμαστε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ευχαριστημένοι.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5605" name="Picture 5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38" y="584200"/>
            <a:ext cx="5832475" cy="3887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χτυπήσει το κουδούνι,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παιδιά μπαίνουμε στην τάξη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καθόμαστε στις θέσεις μας.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9" name="Picture 5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508000"/>
            <a:ext cx="5857875" cy="3905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όλα τα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καθίσουμε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ήσυχα,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αρχίζει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μάθημα.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3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406" y="850900"/>
            <a:ext cx="6129337" cy="4086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Μερικές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φορές θέλω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σηκωθώ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θέση μου.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συμβεί αυτό,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διακόψω το μάθημα. </a:t>
            </a:r>
          </a:p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7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73025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534988" y="4689475"/>
            <a:ext cx="5748337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Τότε, τα παιδιά δεν θα μπορούν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παρακολουθήσουν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αναστατωθούν αρκετά.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1" name="Picture 5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38" y="541338"/>
            <a:ext cx="5808662" cy="3871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πιθανόν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ενοχληθεί,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επειδή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δεν θα μπορέσει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κάνει μάθημα.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6" name="Picture 6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0513" y="582613"/>
            <a:ext cx="6311900" cy="42068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182563" y="4775200"/>
            <a:ext cx="6345237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Χρειάζεται να καθίσω λίγη ώρα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ακόμη,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τελειώσει το μάθημα. Έτσι όλοι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παρακολουθήσουμε 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προσοχή.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10" name="Picture 6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9238" y="395288"/>
            <a:ext cx="6384925" cy="425608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439738" y="4689475"/>
            <a:ext cx="5843587" cy="2109788"/>
          </a:xfrm>
        </p:spPr>
        <p:txBody>
          <a:bodyPr>
            <a:normAutofit/>
          </a:bodyPr>
          <a:lstStyle/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Αν, όμως, υπάρχει μεγάλη ανάγκη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πάω στην τουαλέτα,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σηκώσω το χέρι μου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ζητήσω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ευγενικά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βγω για λίγο έξω.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4" name="Picture 6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900" y="461963"/>
            <a:ext cx="5910263" cy="39401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82</Words>
  <Application>Microsoft Office PowerPoint</Application>
  <PresentationFormat>Προσαρμογή</PresentationFormat>
  <Paragraphs>18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56</cp:revision>
  <dcterms:created xsi:type="dcterms:W3CDTF">2018-01-30T12:13:28Z</dcterms:created>
  <dcterms:modified xsi:type="dcterms:W3CDTF">2020-02-25T10:33:21Z</dcterms:modified>
</cp:coreProperties>
</file>