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2"/>
  </p:handoutMasterIdLst>
  <p:sldIdLst>
    <p:sldId id="256" r:id="rId2"/>
    <p:sldId id="277" r:id="rId3"/>
    <p:sldId id="257" r:id="rId4"/>
    <p:sldId id="262" r:id="rId5"/>
    <p:sldId id="268" r:id="rId6"/>
    <p:sldId id="272" r:id="rId7"/>
    <p:sldId id="275" r:id="rId8"/>
    <p:sldId id="269" r:id="rId9"/>
    <p:sldId id="274" r:id="rId10"/>
    <p:sldId id="276" r:id="rId11"/>
  </p:sldIdLst>
  <p:sldSz cx="6858000" cy="75120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arag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8" autoAdjust="0"/>
    <p:restoredTop sz="96265" autoAdjust="0"/>
  </p:normalViewPr>
  <p:slideViewPr>
    <p:cSldViewPr snapToGrid="0">
      <p:cViewPr varScale="1">
        <p:scale>
          <a:sx n="94" d="100"/>
          <a:sy n="94" d="100"/>
        </p:scale>
        <p:origin x="540" y="102"/>
      </p:cViewPr>
      <p:guideLst>
        <p:guide orient="horz" pos="2366"/>
        <p:guide pos="2160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98246-C8A3-4D82-AB0C-1E0F3CE2120A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D61DE3-C580-4B85-B131-A9F8F6C09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97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C166-0B05-4B4E-9783-C3A5453A0771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64904-E8A4-453E-98D4-A65AF03DB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213BB-4B36-46A3-A261-4E32A9E2ADEA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D9A4-1848-4B2B-8F5B-57E3B58DD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06942-62A4-48D5-8E8A-B6AA776CC468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99C3-EEFB-409C-819B-23214F45C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BFA7-4968-4B0F-B24B-07D0D77C3547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905B-AD7C-4D6F-A03D-69583A6EE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0A879-81AA-49E3-A842-9308C39B7C49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1CC9-2879-4CBD-8D8E-597D3D977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EEFA-6CB7-43B1-AB51-5BB58BAE4C8E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FC31-2A3A-42C6-8114-D8CE368A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3AF6-4855-4669-884C-7D2B9A28BFD6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22C2-D946-4E13-9478-D57CE5A8C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D624-52A7-4A1E-84A1-C8632F96DC92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AA8D1-C521-49F6-A5C2-2BCBCC008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0059-120C-40A2-BEA7-AA4AA36DD71F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C9FF-C4ED-4130-B8F9-3D7958385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24B70-4AFC-43CC-9074-C460EB64165B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22EE-5E62-456B-94D2-5AD7057D6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2B01-27A7-452C-A662-584326EC8221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0A0D5-E573-4E87-A87E-BBD9063B5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00050"/>
            <a:ext cx="59150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2000250"/>
            <a:ext cx="591502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97FF3-501E-4C32-A6DB-F7CE3180A4A0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775"/>
            <a:ext cx="2314575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B1CAAA-0DBE-4978-AB81-4743263EF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Εικόνα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483100"/>
            <a:ext cx="4803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-1" y="2444965"/>
            <a:ext cx="6858001" cy="4570671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1" y="1031131"/>
            <a:ext cx="6858001" cy="1099225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Γιατί κάνουμε άσκηση </a:t>
            </a:r>
            <a:b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σεισμού στο σχολείο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Θέση κειμένου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Εάν γνωρίζω πολύ καλά τι πρέπει να κάνω, στην περίπτωση ενός αληθινού σεισμού,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διατηρήσω την ψυχραιμία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μου, δεν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θα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πανικοβληθώ και έτσι είμαι πιο ασφαλής.  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4" descr="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3913" y="688975"/>
            <a:ext cx="5238750" cy="3492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mi\Desktop\ΚΟΙΝΩΝΙΚΕΣ ΙΣΤΟΡΙΕΣ PPT\syntelestes xris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90538"/>
            <a:ext cx="3852863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84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Στο σχολείο κάνουμε συχνά ασκήσεις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ετοιμότητας για περίπτωση έκτακτης ανάγκης, όπως πυρκαγιάς, ακραίων καιρικών φαινομένων.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Μια τέτοια άσκηση είναι η «Άσκηση για το σεισμό».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25" y="674688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Μια άσκηση σεισμού γίνεται σε τακτά χρονικά διαστήματα. Στην αρχή υπάρχει πάντα προειδοποίηση από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δάσκαλο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ή τον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διευθυντή του σχολείου.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Μετά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από λίγο καιρό, όμως, μπορεί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γίνει χωρίς προειδοποίηση. 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4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47725" y="641350"/>
            <a:ext cx="5238750" cy="3492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Με τις συχνές ασκήσεις σεισμού προετοιμάζομαι καλύτερα, ώστε να ξέρω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πρέπει να κάνω, σε περίπτωση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συμβεί ένας αληθινός σεισμός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πώς μπορώ να προστατεύσω καλύτερα τον εαυτό μου.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 eaLnBrk="1" hangingPunct="1">
              <a:lnSpc>
                <a:spcPct val="100000"/>
              </a:lnSpc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4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47725" y="641350"/>
            <a:ext cx="5238750" cy="3492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Μαθαίνω τι πρέπει 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κάνω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μόλις τελειώσει ο σεισμός.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Εκπαιδεύομαι </a:t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ένα σχέδιο έκτακτης ανάγκης, ώστε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ξέρω τη διαδρομή που θα πρέπει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ακολουθήσω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, για να βγω γρήγορα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με ασφάλεια έξω από το σχολείο,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μετά τον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σεισμό. </a:t>
            </a:r>
          </a:p>
        </p:txBody>
      </p:sp>
      <p:pic>
        <p:nvPicPr>
          <p:cNvPr id="19458" name="Picture 4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1038" y="593725"/>
            <a:ext cx="5691187" cy="37941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Θέση κειμένου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Μαθαίνω πού πρέπει να πάω,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μόλις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βγω έξω από το κτίριο,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δηλαδή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τον τόπο συνάντησης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τους συμμαθητές μου, τους δασκάλους μου και τα υπόλοιπα παιδιά του σχολείου. 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4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47725" y="641350"/>
            <a:ext cx="5238750" cy="3492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/>
          </a:bodyPr>
          <a:lstStyle/>
          <a:p>
            <a:pPr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Κατά τη διάρκεια των ασκήσεων σεισμού, ακολουθώ πάντα με μεγάλη προσοχή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τις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οδηγίες του δασκάλου σχετικά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τα μέτρα προστασίας μας, στην περίπτωση ενός αληθινού σεισμού. </a:t>
            </a:r>
            <a:endParaRPr lang="el-GR" sz="2000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4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77825" y="428625"/>
            <a:ext cx="5791200" cy="3860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Θέση κειμένου 2"/>
          <p:cNvSpPr>
            <a:spLocks noGrp="1"/>
          </p:cNvSpPr>
          <p:nvPr>
            <p:ph type="body" sz="quarter" idx="11"/>
          </p:nvPr>
        </p:nvSpPr>
        <p:spPr>
          <a:xfrm>
            <a:off x="758825" y="4460240"/>
            <a:ext cx="5524500" cy="25320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Είναι σημαντικό να παίρνω μέρος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στις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ασκήσεις σεισμού, γιατί προετοιμάζομαι κατάλληλα και γνωρίζω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ακριβώς θα πρέπει να κάνω,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περίπτωση που συμβεί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ένας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αληθινός σεισμός. Μόνο έτσι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είμαστε ασφαλείς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εγώ, </a:t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συμμαθητές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οι συμμαθήτριές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μου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4" descr="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09550"/>
            <a:ext cx="6086475" cy="40576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109</Words>
  <Application>Microsoft Office PowerPoint</Application>
  <PresentationFormat>Προσαρμογή</PresentationFormat>
  <Paragraphs>9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Κομνηνού Δήμητρα</cp:lastModifiedBy>
  <cp:revision>80</cp:revision>
  <dcterms:created xsi:type="dcterms:W3CDTF">2018-01-30T12:13:28Z</dcterms:created>
  <dcterms:modified xsi:type="dcterms:W3CDTF">2020-02-25T13:06:33Z</dcterms:modified>
</cp:coreProperties>
</file>