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handoutMasterIdLst>
    <p:handoutMasterId r:id="rId14"/>
  </p:handoutMasterIdLst>
  <p:sldIdLst>
    <p:sldId id="256" r:id="rId2"/>
    <p:sldId id="280" r:id="rId3"/>
    <p:sldId id="275" r:id="rId4"/>
    <p:sldId id="274" r:id="rId5"/>
    <p:sldId id="276" r:id="rId6"/>
    <p:sldId id="279" r:id="rId7"/>
    <p:sldId id="277" r:id="rId8"/>
    <p:sldId id="273" r:id="rId9"/>
    <p:sldId id="278" r:id="rId10"/>
    <p:sldId id="264" r:id="rId11"/>
    <p:sldId id="262" r:id="rId12"/>
    <p:sldId id="258" r:id="rId13"/>
  </p:sldIdLst>
  <p:sldSz cx="6858000" cy="751205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6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maragda" initials="SL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8" autoAdjust="0"/>
    <p:restoredTop sz="96265" autoAdjust="0"/>
  </p:normalViewPr>
  <p:slideViewPr>
    <p:cSldViewPr snapToGrid="0">
      <p:cViewPr varScale="1">
        <p:scale>
          <a:sx n="94" d="100"/>
          <a:sy n="94" d="100"/>
        </p:scale>
        <p:origin x="540" y="102"/>
      </p:cViewPr>
      <p:guideLst>
        <p:guide orient="horz" pos="2366"/>
        <p:guide pos="2160"/>
      </p:guideLst>
    </p:cSldViewPr>
  </p:slideViewPr>
  <p:outlineViewPr>
    <p:cViewPr>
      <p:scale>
        <a:sx n="33" d="100"/>
        <a:sy n="33" d="100"/>
      </p:scale>
      <p:origin x="0" y="-402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E52D0-80E0-4BA0-B491-EBB8C4108C4E}" type="datetimeFigureOut">
              <a:rPr lang="en-US" smtClean="0"/>
              <a:pPr/>
              <a:t>25-Feb-20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9351B-5244-4FE8-8015-DD2487B04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79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229403"/>
            <a:ext cx="5829300" cy="261530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3945566"/>
            <a:ext cx="5143500" cy="181367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8532-71E8-483A-B054-46291EBAA1C9}" type="datetimeFigureOut">
              <a:rPr lang="en-US" smtClean="0"/>
              <a:pPr/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3EBC-D6D0-43EF-923C-5CE86C5F20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15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8532-71E8-483A-B054-46291EBAA1C9}" type="datetimeFigureOut">
              <a:rPr lang="en-US" smtClean="0"/>
              <a:pPr/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3EBC-D6D0-43EF-923C-5CE86C5F20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6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99947"/>
            <a:ext cx="1478756" cy="63661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99947"/>
            <a:ext cx="4350544" cy="6366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8532-71E8-483A-B054-46291EBAA1C9}" type="datetimeFigureOut">
              <a:rPr lang="en-US" smtClean="0"/>
              <a:pPr/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3EBC-D6D0-43EF-923C-5CE86C5F20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55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51248" y="641553"/>
            <a:ext cx="5632450" cy="34925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58825" y="4689475"/>
            <a:ext cx="5524500" cy="2109788"/>
          </a:xfrm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9980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8532-71E8-483A-B054-46291EBAA1C9}" type="datetimeFigureOut">
              <a:rPr lang="en-US" smtClean="0"/>
              <a:pPr/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3EBC-D6D0-43EF-923C-5CE86C5F20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786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872798"/>
            <a:ext cx="5915025" cy="312480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5027164"/>
            <a:ext cx="5915025" cy="164326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8532-71E8-483A-B054-46291EBAA1C9}" type="datetimeFigureOut">
              <a:rPr lang="en-US" smtClean="0"/>
              <a:pPr/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3EBC-D6D0-43EF-923C-5CE86C5F20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19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8532-71E8-483A-B054-46291EBAA1C9}" type="datetimeFigureOut">
              <a:rPr lang="en-US" smtClean="0"/>
              <a:pPr/>
              <a:t>25-Feb-20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3EBC-D6D0-43EF-923C-5CE86C5F20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0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99949"/>
            <a:ext cx="5915025" cy="14519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841496"/>
            <a:ext cx="2901255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2743985"/>
            <a:ext cx="2901255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841496"/>
            <a:ext cx="2915543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2743985"/>
            <a:ext cx="2915543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8532-71E8-483A-B054-46291EBAA1C9}" type="datetimeFigureOut">
              <a:rPr lang="en-US" smtClean="0"/>
              <a:pPr/>
              <a:t>25-Feb-20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3EBC-D6D0-43EF-923C-5CE86C5F20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38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8532-71E8-483A-B054-46291EBAA1C9}" type="datetimeFigureOut">
              <a:rPr lang="en-US" smtClean="0"/>
              <a:pPr/>
              <a:t>25-Feb-20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3EBC-D6D0-43EF-923C-5CE86C5F20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5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8532-71E8-483A-B054-46291EBAA1C9}" type="datetimeFigureOut">
              <a:rPr lang="en-US" smtClean="0"/>
              <a:pPr/>
              <a:t>25-Feb-20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3EBC-D6D0-43EF-923C-5CE86C5F20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47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081598"/>
            <a:ext cx="3471863" cy="53384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8532-71E8-483A-B054-46291EBAA1C9}" type="datetimeFigureOut">
              <a:rPr lang="en-US" smtClean="0"/>
              <a:pPr/>
              <a:t>25-Feb-20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3EBC-D6D0-43EF-923C-5CE86C5F20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19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081598"/>
            <a:ext cx="3471863" cy="533842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8532-71E8-483A-B054-46291EBAA1C9}" type="datetimeFigureOut">
              <a:rPr lang="en-US" smtClean="0"/>
              <a:pPr/>
              <a:t>25-Feb-20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3EBC-D6D0-43EF-923C-5CE86C5F20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64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399949"/>
            <a:ext cx="5915025" cy="1451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999735"/>
            <a:ext cx="5915025" cy="4766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6962559"/>
            <a:ext cx="1543050" cy="3999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B8532-71E8-483A-B054-46291EBAA1C9}" type="datetimeFigureOut">
              <a:rPr lang="en-US" smtClean="0"/>
              <a:pPr/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6962559"/>
            <a:ext cx="2314575" cy="3999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6962559"/>
            <a:ext cx="1543050" cy="3999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73EBC-D6D0-43EF-923C-5CE86C5F20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5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6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9855" y="4482871"/>
            <a:ext cx="4804064" cy="792549"/>
          </a:xfrm>
          <a:prstGeom prst="rect">
            <a:avLst/>
          </a:prstGeom>
        </p:spPr>
      </p:pic>
      <p:pic>
        <p:nvPicPr>
          <p:cNvPr id="11" name="Picture 4" descr="8">
            <a:extLst>
              <a:ext uri="{FF2B5EF4-FFF2-40B4-BE49-F238E27FC236}">
                <a16:creationId xmlns="" xmlns:a16="http://schemas.microsoft.com/office/drawing/2014/main" id="{A183A574-8EFB-4E7F-9D3B-4451AA64224C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3"/>
          <a:srcRect t="525" b="-3007"/>
          <a:stretch/>
        </p:blipFill>
        <p:spPr>
          <a:xfrm>
            <a:off x="229646" y="2873909"/>
            <a:ext cx="6398706" cy="4370379"/>
          </a:xfr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-1" y="1031131"/>
            <a:ext cx="6858001" cy="1682885"/>
          </a:xfrm>
          <a:prstGeom prst="rect">
            <a:avLst/>
          </a:prstGeom>
          <a:solidFill>
            <a:srgbClr val="800000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Τι χρειάζετα</a:t>
            </a: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ι να κάνω </a:t>
            </a:r>
            <a:b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αν γίνει </a:t>
            </a: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σεισμός</a:t>
            </a:r>
            <a:b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(Βήματα σεισμού)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2613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lvl="0" indent="0" algn="ctr">
              <a:lnSpc>
                <a:spcPct val="100000"/>
              </a:lnSpc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Αν είμαι στη μέση ενός δωματίου,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σε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διάδρομο, σκαλιά, προαύλιο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εξωτερικό χώρο, παραμένω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στη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θέση μου, σκύβω και καλύπτομαι.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9">
            <a:extLst>
              <a:ext uri="{FF2B5EF4-FFF2-40B4-BE49-F238E27FC236}">
                <a16:creationId xmlns="" xmlns:a16="http://schemas.microsoft.com/office/drawing/2014/main" id="{8E2889D0-E4AA-4C9D-A9CE-F5AC58F98731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/>
          <a:srcRect t="-1231" b="-1231"/>
          <a:stretch/>
        </p:blipFill>
        <p:spPr bwMode="auto">
          <a:xfrm>
            <a:off x="650875" y="464457"/>
            <a:ext cx="5632450" cy="38462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6988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758825" y="4090035"/>
            <a:ext cx="5524500" cy="2109788"/>
          </a:xfrm>
        </p:spPr>
        <p:txBody>
          <a:bodyPr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0" algn="ctr">
              <a:lnSpc>
                <a:spcPct val="100000"/>
              </a:lnSpc>
              <a:buNone/>
            </a:pPr>
            <a:r>
              <a:rPr lang="el-G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Μόλις τελειώσει ο σεισμός:</a:t>
            </a:r>
          </a:p>
          <a:p>
            <a:pPr indent="0" algn="ctr">
              <a:lnSpc>
                <a:spcPct val="100000"/>
              </a:lnSpc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 Περπατάω προσεχτικά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στον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διάδρομο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στα σκαλιά, χωρίς να τρέχω, μέχρι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βγω από το κτίριο. Προσέχω να μην πατήσω καλώδια, σπασμένα γυαλιά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άλλα επικίνδυνα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πράγματα,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που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μπορεί να έχουν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πέσει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κατά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τη διάρκεια του σεισμού.</a:t>
            </a: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>
              <a:lnSpc>
                <a:spcPct val="100000"/>
              </a:lnSpc>
              <a:buNone/>
            </a:pP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7">
            <a:extLst>
              <a:ext uri="{FF2B5EF4-FFF2-40B4-BE49-F238E27FC236}">
                <a16:creationId xmlns="" xmlns:a16="http://schemas.microsoft.com/office/drawing/2014/main" id="{CF5D5F0E-8676-462B-89F5-B2378BCED7BF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/>
          <a:srcRect t="-1231" b="-2389"/>
          <a:stretch/>
        </p:blipFill>
        <p:spPr>
          <a:xfrm>
            <a:off x="650875" y="464457"/>
            <a:ext cx="5632450" cy="3889829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758825" y="3840480"/>
            <a:ext cx="5524500" cy="2958783"/>
          </a:xfrm>
        </p:spPr>
        <p:txBody>
          <a:bodyPr>
            <a:normAutofit/>
          </a:bodyPr>
          <a:lstStyle/>
          <a:p>
            <a:pPr lvl="0" indent="0" algn="ctr">
              <a:lnSpc>
                <a:spcPct val="100000"/>
              </a:lnSpc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Πηγαίνω στο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σημείο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συγκέντρωσης. Περιμένω με υπομονή να συναντήσω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τον δάσκαλο, τους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συμμαθητές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τις συμμαθήτριές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την οικογένειά μου.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Σύντομα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θα είμαστε και πάλι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όλοι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μαζί και ασφαλείς!</a:t>
            </a: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8">
            <a:extLst>
              <a:ext uri="{FF2B5EF4-FFF2-40B4-BE49-F238E27FC236}">
                <a16:creationId xmlns="" xmlns:a16="http://schemas.microsoft.com/office/drawing/2014/main" id="{BB294D99-2DB9-4EA1-B094-A0439B3CDDF4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/>
          <a:srcRect t="-1617" b="-3550"/>
          <a:stretch/>
        </p:blipFill>
        <p:spPr>
          <a:xfrm>
            <a:off x="650875" y="449943"/>
            <a:ext cx="5632450" cy="3947886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mi\Desktop\ΚΟΙΝΩΝΙΚΕΣ ΙΣΤΟΡΙΕΣ PPT\syntelestes xris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490538"/>
            <a:ext cx="3852863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359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>
            <a:extLst>
              <a:ext uri="{FF2B5EF4-FFF2-40B4-BE49-F238E27FC236}">
                <a16:creationId xmlns="" xmlns:a16="http://schemas.microsoft.com/office/drawing/2014/main" id="{4449DE27-5894-414D-BCE6-ED151C96B8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2240" y="4206240"/>
            <a:ext cx="6553200" cy="2593023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Ο σεισμός είναι ένα φυσικό φαινόμενο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που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δεν μπορώ να αποφύγω. Μπορώ, όμως,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τον αντιμετωπίσω, αν είμαι καλά προετοιμασμένος 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γνωρίζω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τι πρέπει να κάνω: </a:t>
            </a:r>
            <a:endParaRPr lang="el-G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0" algn="ctr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πριν από τον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σεισμό, δηλαδή από τώρα, </a:t>
            </a:r>
            <a:endParaRPr lang="el-G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0" algn="ctr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κατά τη διάρκεια των λίγων δευτερολέπτων που διαρκεί ο σεισμός και</a:t>
            </a:r>
          </a:p>
          <a:p>
            <a:pPr marL="342900" indent="0" algn="ctr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/>
              <a:t>μόλις τελειώσει 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σεισμός.</a:t>
            </a:r>
            <a:endParaRPr lang="el-G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6">
            <a:extLst>
              <a:ext uri="{FF2B5EF4-FFF2-40B4-BE49-F238E27FC236}">
                <a16:creationId xmlns="" xmlns:a16="http://schemas.microsoft.com/office/drawing/2014/main" id="{84B87431-A728-41A7-A25C-FB1E9DF9C2F8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/>
          <a:srcRect t="317" b="-843"/>
          <a:stretch/>
        </p:blipFill>
        <p:spPr>
          <a:xfrm>
            <a:off x="650875" y="522514"/>
            <a:ext cx="5632450" cy="3773714"/>
          </a:xfrm>
        </p:spPr>
      </p:pic>
    </p:spTree>
    <p:extLst>
      <p:ext uri="{BB962C8B-B14F-4D97-AF65-F5344CB8AC3E}">
        <p14:creationId xmlns:p14="http://schemas.microsoft.com/office/powerpoint/2010/main" val="872471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>
            <a:extLst>
              <a:ext uri="{FF2B5EF4-FFF2-40B4-BE49-F238E27FC236}">
                <a16:creationId xmlns="" xmlns:a16="http://schemas.microsoft.com/office/drawing/2014/main" id="{98004935-774E-493D-BAB1-15E449EF2A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8825" y="4528456"/>
            <a:ext cx="5524500" cy="247400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l-G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Πριν γίνει ένας σεισμός: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Χρειάζεται να έχω λάβει μέρος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σε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αρκετές ασκήσεις ετοιμότητας σεισμού, ώστε σε περίπτωση αληθινού σεισμού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γνωρίζω από πριν πώς να αντιδράσω. Έτσι, θα διατηρήσω την ψυχραιμία μου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δεν θα πανικοβληθώ,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κατά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τη διάρκεια του σεισμού.</a:t>
            </a:r>
          </a:p>
        </p:txBody>
      </p:sp>
      <p:pic>
        <p:nvPicPr>
          <p:cNvPr id="4" name="Picture 4" descr="9">
            <a:extLst>
              <a:ext uri="{FF2B5EF4-FFF2-40B4-BE49-F238E27FC236}">
                <a16:creationId xmlns="" xmlns:a16="http://schemas.microsoft.com/office/drawing/2014/main" id="{E60F53F5-051A-4BDD-8254-D12C1F9CD3FC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/>
          <a:srcRect t="-70" b="-1616"/>
          <a:stretch/>
        </p:blipFill>
        <p:spPr>
          <a:xfrm>
            <a:off x="650875" y="507999"/>
            <a:ext cx="5632450" cy="3817257"/>
          </a:xfrm>
        </p:spPr>
      </p:pic>
    </p:spTree>
    <p:extLst>
      <p:ext uri="{BB962C8B-B14F-4D97-AF65-F5344CB8AC3E}">
        <p14:creationId xmlns:p14="http://schemas.microsoft.com/office/powerpoint/2010/main" val="203389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>
            <a:extLst>
              <a:ext uri="{FF2B5EF4-FFF2-40B4-BE49-F238E27FC236}">
                <a16:creationId xmlns="" xmlns:a16="http://schemas.microsoft.com/office/drawing/2014/main" id="{33299975-60CA-4EFF-81FF-2B4B27A448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Χρειάζεται να γνωρίζω καλά το σχέδιο έκτακτης ανάγκης. Δηλαδή,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ποια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διαδρομή θα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ακολουθήσω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να φύγω από ένα κτίριο,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όπως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το σχολείο ή το σπίτι μου. </a:t>
            </a:r>
          </a:p>
        </p:txBody>
      </p:sp>
      <p:pic>
        <p:nvPicPr>
          <p:cNvPr id="4" name="Picture 4" descr="5">
            <a:extLst>
              <a:ext uri="{FF2B5EF4-FFF2-40B4-BE49-F238E27FC236}">
                <a16:creationId xmlns="" xmlns:a16="http://schemas.microsoft.com/office/drawing/2014/main" id="{664987FE-0D3B-4062-8694-87123973F7B6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/>
          <a:srcRect t="703" b="-3163"/>
          <a:stretch/>
        </p:blipFill>
        <p:spPr>
          <a:xfrm>
            <a:off x="650875" y="537029"/>
            <a:ext cx="5632450" cy="3846285"/>
          </a:xfrm>
        </p:spPr>
      </p:pic>
    </p:spTree>
    <p:extLst>
      <p:ext uri="{BB962C8B-B14F-4D97-AF65-F5344CB8AC3E}">
        <p14:creationId xmlns:p14="http://schemas.microsoft.com/office/powerpoint/2010/main" val="539411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>
            <a:extLst>
              <a:ext uri="{FF2B5EF4-FFF2-40B4-BE49-F238E27FC236}">
                <a16:creationId xmlns="" xmlns:a16="http://schemas.microsoft.com/office/drawing/2014/main" id="{3390682F-B967-49C4-A6EC-20B54C9CC9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2432" y="4339770"/>
            <a:ext cx="6109335" cy="2109788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Αν κατά τη διάρκεια του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σεισμού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είμαι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στο σχολείο, πρέπει να θυμάμαι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σημείο συγκέντρωσης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όπου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θα συναντηθούμε μόλις τελειώσει ο σεισμός με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δάσκαλο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τους συμμαθητές μου.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την οικογένειά μου αποφασίζουμε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έναν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ασφαλή και ανοιχτό χώρο συνάντησης κοντά στο σπίτι μας, όπου θα συναντηθούμε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εκεί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όλα τα μέλη. </a:t>
            </a: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6">
            <a:extLst>
              <a:ext uri="{FF2B5EF4-FFF2-40B4-BE49-F238E27FC236}">
                <a16:creationId xmlns="" xmlns:a16="http://schemas.microsoft.com/office/drawing/2014/main" id="{DA1D6879-EAB5-4B65-B486-F90BA7D00ADC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/>
          <a:srcRect t="-70" b="-2003"/>
          <a:stretch/>
        </p:blipFill>
        <p:spPr>
          <a:xfrm>
            <a:off x="650875" y="507999"/>
            <a:ext cx="5632450" cy="3831771"/>
          </a:xfrm>
        </p:spPr>
      </p:pic>
    </p:spTree>
    <p:extLst>
      <p:ext uri="{BB962C8B-B14F-4D97-AF65-F5344CB8AC3E}">
        <p14:creationId xmlns:p14="http://schemas.microsoft.com/office/powerpoint/2010/main" val="2647473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>
            <a:extLst>
              <a:ext uri="{FF2B5EF4-FFF2-40B4-BE49-F238E27FC236}">
                <a16:creationId xmlns="" xmlns:a16="http://schemas.microsoft.com/office/drawing/2014/main" id="{7813AEA3-B5FB-4546-BE3B-386C42FE37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760" y="3618147"/>
            <a:ext cx="6502400" cy="253863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Να έχω συγκεντρώσει τα απαραίτητα εφόδια πρώτης ανάγκης: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. Νερό και ξηρά τροφή, 2. Ραδιόφωνο με μπαταρίες, 3. Φαρμακείο, 4. Κινητό τηλέφωνο,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. Σφυρίχτρα, 6. Καρτέλα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διάσωσης με τα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τηλέφωνα έκτακτης ανάγκης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(Αστυνομία, ΕΚΑΒ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Πυροσβεστική, Άμεση Δράση).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Εκεί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μπορώ να γράψω, εάν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χρειάζεται,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ό,τι πρέπει να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γνωρίζουν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οι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διασώστες,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όπως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, «είμαι κωφός-δώστε τις οδηγίες γραπτώς»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«πρέπει να πάρω άμεσα το φάρμακό μου,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γιατί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έχω διαβήτη». </a:t>
            </a: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3">
            <a:extLst>
              <a:ext uri="{FF2B5EF4-FFF2-40B4-BE49-F238E27FC236}">
                <a16:creationId xmlns="" xmlns:a16="http://schemas.microsoft.com/office/drawing/2014/main" id="{06A90C7D-EC8A-4A23-B754-C56E73192624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/>
          <a:srcRect t="-70" b="-843"/>
          <a:stretch/>
        </p:blipFill>
        <p:spPr>
          <a:xfrm>
            <a:off x="1108392" y="284480"/>
            <a:ext cx="4825365" cy="3245406"/>
          </a:xfrm>
        </p:spPr>
      </p:pic>
    </p:spTree>
    <p:extLst>
      <p:ext uri="{BB962C8B-B14F-4D97-AF65-F5344CB8AC3E}">
        <p14:creationId xmlns:p14="http://schemas.microsoft.com/office/powerpoint/2010/main" val="3373367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</a:pPr>
            <a:r>
              <a:rPr lang="el-G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Κατά τη διάρκεια του </a:t>
            </a:r>
            <a:r>
              <a:rPr lang="el-G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σεισμού:</a:t>
            </a:r>
            <a:endParaRPr lang="el-G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>
              <a:lnSpc>
                <a:spcPct val="100000"/>
              </a:lnSpc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 Χρειάζεται να διατηρήσω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την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ψυχραιμία μου. Να μείνω στη θέση μου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να προστατευτώ καλύπτοντας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σώμα μου, όσο το δυνατόν καλύτερα, για να μην τραυματιστώ. </a:t>
            </a: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4">
            <a:extLst>
              <a:ext uri="{FF2B5EF4-FFF2-40B4-BE49-F238E27FC236}">
                <a16:creationId xmlns="" xmlns:a16="http://schemas.microsoft.com/office/drawing/2014/main" id="{B7E4FA85-0A4F-4BEB-BF76-67F3E5109AE9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/>
          <a:srcRect t="-457" b="-3936"/>
          <a:stretch/>
        </p:blipFill>
        <p:spPr>
          <a:xfrm>
            <a:off x="650875" y="493485"/>
            <a:ext cx="5632450" cy="3918857"/>
          </a:xfrm>
        </p:spPr>
      </p:pic>
    </p:spTree>
    <p:extLst>
      <p:ext uri="{BB962C8B-B14F-4D97-AF65-F5344CB8AC3E}">
        <p14:creationId xmlns:p14="http://schemas.microsoft.com/office/powerpoint/2010/main" val="3011998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>
            <a:extLst>
              <a:ext uri="{FF2B5EF4-FFF2-40B4-BE49-F238E27FC236}">
                <a16:creationId xmlns="" xmlns:a16="http://schemas.microsoft.com/office/drawing/2014/main" id="{A2D4FDA9-612B-4354-93F6-513619394D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pPr lvl="0" indent="0" algn="ctr">
              <a:lnSpc>
                <a:spcPct val="100000"/>
              </a:lnSpc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Θα προσπαθήσω να θυμάμαι τα παρακάτω: </a:t>
            </a:r>
          </a:p>
          <a:p>
            <a:pPr lvl="0" indent="0" algn="ctr">
              <a:lnSpc>
                <a:spcPct val="100000"/>
              </a:lnSpc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Αν βρίσκομαι δίπλα σε γερό ξύλινο έπιπλο (θρανίο, τραπέζι, γραφείο), καλύπτω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σώμα μου ή κεφάλι μου κάτω από αυτό και κρατάω σταθερά με τα χέρια μου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ένα πόδι του.</a:t>
            </a: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5">
            <a:extLst>
              <a:ext uri="{FF2B5EF4-FFF2-40B4-BE49-F238E27FC236}">
                <a16:creationId xmlns="" xmlns:a16="http://schemas.microsoft.com/office/drawing/2014/main" id="{FCA4ECED-DBB7-4237-A0EC-4FB2F5083324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/>
          <a:srcRect t="-843" b="-70"/>
          <a:stretch/>
        </p:blipFill>
        <p:spPr>
          <a:xfrm>
            <a:off x="650875" y="478971"/>
            <a:ext cx="5632450" cy="3788229"/>
          </a:xfrm>
        </p:spPr>
      </p:pic>
    </p:spTree>
    <p:extLst>
      <p:ext uri="{BB962C8B-B14F-4D97-AF65-F5344CB8AC3E}">
        <p14:creationId xmlns:p14="http://schemas.microsoft.com/office/powerpoint/2010/main" val="2042537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437</TotalTime>
  <Words>106</Words>
  <Application>Microsoft Office PowerPoint</Application>
  <PresentationFormat>Προσαρμογή</PresentationFormat>
  <Paragraphs>19</Paragraphs>
  <Slides>12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Κωνσταντίνος Μπούκουρας</dc:creator>
  <cp:lastModifiedBy>Κομνηνού Δήμητρα</cp:lastModifiedBy>
  <cp:revision>100</cp:revision>
  <dcterms:created xsi:type="dcterms:W3CDTF">2018-01-30T12:13:28Z</dcterms:created>
  <dcterms:modified xsi:type="dcterms:W3CDTF">2020-02-25T13:30:12Z</dcterms:modified>
</cp:coreProperties>
</file>