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handoutMasterIdLst>
    <p:handoutMasterId r:id="rId12"/>
  </p:handoutMasterIdLst>
  <p:sldIdLst>
    <p:sldId id="256" r:id="rId2"/>
    <p:sldId id="271" r:id="rId3"/>
    <p:sldId id="257" r:id="rId4"/>
    <p:sldId id="268" r:id="rId5"/>
    <p:sldId id="269" r:id="rId6"/>
    <p:sldId id="264" r:id="rId7"/>
    <p:sldId id="261" r:id="rId8"/>
    <p:sldId id="260" r:id="rId9"/>
    <p:sldId id="258" r:id="rId10"/>
    <p:sldId id="270" r:id="rId11"/>
  </p:sldIdLst>
  <p:sldSz cx="6858000" cy="751205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66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8" autoAdjust="0"/>
    <p:restoredTop sz="96265" autoAdjust="0"/>
  </p:normalViewPr>
  <p:slideViewPr>
    <p:cSldViewPr snapToGrid="0">
      <p:cViewPr varScale="1">
        <p:scale>
          <a:sx n="94" d="100"/>
          <a:sy n="94" d="100"/>
        </p:scale>
        <p:origin x="540" y="102"/>
      </p:cViewPr>
      <p:guideLst>
        <p:guide orient="horz" pos="2366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AA22C7-7112-48C0-A0AF-530A4E2C68C9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CDDBB8-3947-48E4-9B59-F2E0CF3F9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45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229403"/>
            <a:ext cx="5829300" cy="261530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945566"/>
            <a:ext cx="5143500" cy="181367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21ED-E0A0-45E1-AD96-A6D0BBCA8FF5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8BC22-1343-422C-A101-236951A9D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5A122-7B85-4802-AFC1-A4C75209CCF2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AAD20-C750-4C75-9296-2F0DACEA4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99947"/>
            <a:ext cx="1478756" cy="63661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99947"/>
            <a:ext cx="4350544" cy="63661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5C2FF-0794-4998-A3B9-188C7309A9ED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81512-E7D5-4D5E-8551-8E7B15CAA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51248" y="641553"/>
            <a:ext cx="5632450" cy="34925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58825" y="4689475"/>
            <a:ext cx="5524500" cy="2109788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092C3-1690-4A5A-9101-F2DFB4D4666F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A7337-4CBB-4241-9499-22B495BCB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872798"/>
            <a:ext cx="5915025" cy="312480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5027164"/>
            <a:ext cx="5915025" cy="16432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D3F0E-17AB-4545-AAC7-FE320D368343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58BF-7EE2-42FC-B518-E175983A7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999735"/>
            <a:ext cx="2914650" cy="4766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999735"/>
            <a:ext cx="2914650" cy="4766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6A670-B4FE-425B-9800-E298DDBDCC1A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D906-73B8-4EA5-BAE3-8FDE6F27E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99949"/>
            <a:ext cx="5915025" cy="14519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841496"/>
            <a:ext cx="2901255" cy="9024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743985"/>
            <a:ext cx="2901255" cy="4035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841496"/>
            <a:ext cx="2915543" cy="9024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743985"/>
            <a:ext cx="2915543" cy="4035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35E27-F30B-40DE-BF6D-3D74859F824D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D525D-9930-46AC-80D0-E9F42A991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56425-214A-4391-AD38-016757CD9AD4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FD5CF-3E91-4C12-B879-5DADEB86F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8C747-B155-4785-A220-199B9F60C49C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C7C58-A308-4E59-B7AB-C557E3969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00803"/>
            <a:ext cx="2211884" cy="17528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081598"/>
            <a:ext cx="3471863" cy="53384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253615"/>
            <a:ext cx="2211884" cy="417510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2AA62-127F-4EE4-8D8C-B8CB887CEBC2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8BF02-910A-4CB9-8236-DF56CE62F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00803"/>
            <a:ext cx="2211884" cy="17528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081598"/>
            <a:ext cx="3471863" cy="533842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253615"/>
            <a:ext cx="2211884" cy="417510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502D8-2396-4FDC-8FC5-940AC082B22C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A4752-E256-4E12-A7A4-9A246DF9B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400050"/>
            <a:ext cx="5915025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88" y="2000250"/>
            <a:ext cx="5915025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962775"/>
            <a:ext cx="1543050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46EDCF-A3AC-45FB-A91B-F33EB1082917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962775"/>
            <a:ext cx="2314575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962775"/>
            <a:ext cx="1543050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AE0BAB-AD8A-47DC-B765-DA2D1A6EE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Εικόνα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975" y="4483100"/>
            <a:ext cx="48037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0" descr="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7820" y="2281095"/>
            <a:ext cx="6605082" cy="4404010"/>
          </a:xfr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-1" y="1031132"/>
            <a:ext cx="6858001" cy="75875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Η εκδρομή που ακυρ</a:t>
            </a:r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ώθηκε ξαφνικά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2 - Θέση κειμένου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Είναι σημαντικό να είμαστε αισιόδοξοι. Ίσως αύριο να μη </a:t>
            </a:r>
            <a:r>
              <a:rPr lang="el-GR" sz="2000" b="1" smtClean="0">
                <a:latin typeface="Arial" panose="020B0604020202020204" pitchFamily="34" charset="0"/>
                <a:cs typeface="Arial" panose="020B0604020202020204" pitchFamily="34" charset="0"/>
              </a:rPr>
              <a:t>βρέχει </a:t>
            </a:r>
            <a:r>
              <a:rPr lang="el-GR" sz="2000" b="1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smtClean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τότε να πάμε εκδρομή!</a:t>
            </a:r>
          </a:p>
        </p:txBody>
      </p:sp>
      <p:pic>
        <p:nvPicPr>
          <p:cNvPr id="23554" name="Picture 4" descr="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66750" y="550863"/>
            <a:ext cx="5646738" cy="376396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mi\Desktop\ΚΟΙΝΩΝΙΚΕΣ ΙΣΤΟΡΙΕΣ PPT\syntelestes xrist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490538"/>
            <a:ext cx="3852863" cy="652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592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5963" y="5011738"/>
            <a:ext cx="5524500" cy="2109787"/>
          </a:xfrm>
        </p:spPr>
        <p:txBody>
          <a:bodyPr/>
          <a:lstStyle/>
          <a:p>
            <a:pPr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Σήμερα ξύπνησα πολύ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χαρούμενη.</a:t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Θα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πάμε με το σχολείο περίπατο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στο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βουνό.</a:t>
            </a:r>
          </a:p>
          <a:p>
            <a:pPr indent="0" algn="ctr" eaLnBrk="1" hangingPunct="1">
              <a:lnSpc>
                <a:spcPct val="100000"/>
              </a:lnSpc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4" descr="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06425" y="652463"/>
            <a:ext cx="5622925" cy="374808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47725" y="641350"/>
            <a:ext cx="5238750" cy="3492500"/>
          </a:xfrm>
        </p:spPr>
      </p:pic>
      <p:sp>
        <p:nvSpPr>
          <p:cNvPr id="17412" name="Text Placeholder 2"/>
          <p:cNvSpPr>
            <a:spLocks/>
          </p:cNvSpPr>
          <p:nvPr/>
        </p:nvSpPr>
        <p:spPr bwMode="auto">
          <a:xfrm>
            <a:off x="690563" y="4732338"/>
            <a:ext cx="5524500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685800">
              <a:spcBef>
                <a:spcPts val="750"/>
              </a:spcBef>
              <a:buFont typeface="Arial" charset="0"/>
              <a:buNone/>
            </a:pPr>
            <a:r>
              <a:rPr lang="el-GR" sz="2000" b="1" dirty="0"/>
              <a:t>Όταν έφτασα, όμως, στο σχολείο, </a:t>
            </a:r>
            <a:r>
              <a:rPr lang="el-GR" sz="2000" b="1" dirty="0" smtClean="0"/>
              <a:t/>
            </a:r>
            <a:br>
              <a:rPr lang="el-GR" sz="2000" b="1" dirty="0" smtClean="0"/>
            </a:br>
            <a:r>
              <a:rPr lang="el-GR" sz="2000" b="1" dirty="0" smtClean="0"/>
              <a:t>με </a:t>
            </a:r>
            <a:r>
              <a:rPr lang="el-GR" sz="2000" b="1" dirty="0"/>
              <a:t>περίμενε μια δυσάρεστη έκπληξη. </a:t>
            </a:r>
            <a:r>
              <a:rPr lang="el-GR" sz="2000" b="1" dirty="0" smtClean="0"/>
              <a:t/>
            </a:r>
            <a:br>
              <a:rPr lang="el-GR" sz="2000" b="1" dirty="0" smtClean="0"/>
            </a:br>
            <a:r>
              <a:rPr lang="el-GR" sz="2000" b="1" dirty="0" smtClean="0"/>
              <a:t>Την </a:t>
            </a:r>
            <a:r>
              <a:rPr lang="el-GR" sz="2000" b="1" dirty="0"/>
              <a:t>ώρα της προσευχής, ο διευθυντής </a:t>
            </a:r>
            <a:r>
              <a:rPr lang="el-GR" sz="2000" b="1" dirty="0" smtClean="0"/>
              <a:t/>
            </a:r>
            <a:br>
              <a:rPr lang="el-GR" sz="2000" b="1" dirty="0" smtClean="0"/>
            </a:br>
            <a:r>
              <a:rPr lang="el-GR" sz="2000" b="1" dirty="0" smtClean="0"/>
              <a:t>μάς </a:t>
            </a:r>
            <a:r>
              <a:rPr lang="el-GR" sz="2000" b="1" dirty="0"/>
              <a:t>ανακοίνωσε ότι η εκδρομή </a:t>
            </a:r>
            <a:r>
              <a:rPr lang="el-GR" sz="2000" b="1" dirty="0" smtClean="0"/>
              <a:t>ακυρωνόταν.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2 - Θέση κειμένου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Όλα τα παιδιά τότε απογοητεύτηκαν πολύ. Κάποια άρχισαν να δυσανασχετούν δυνατά. Άλλα έμειναν ήρεμα και είπαν «δεν πειράζει». Μερικά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στενοχωρήθηκαν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λίγο και στο πρόσωπό τους σχηματίστηκε μια λυπημένη έκφραση.</a:t>
            </a:r>
          </a:p>
        </p:txBody>
      </p:sp>
      <p:pic>
        <p:nvPicPr>
          <p:cNvPr id="18434" name="Picture 4" descr="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47700" y="733425"/>
            <a:ext cx="5238750" cy="34925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Η ακύρωση της εκδρομής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με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αναστάτωσε πάρα πολύ.</a:t>
            </a:r>
          </a:p>
        </p:txBody>
      </p:sp>
      <p:pic>
        <p:nvPicPr>
          <p:cNvPr id="19458" name="Picture 4" descr="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60388" y="498475"/>
            <a:ext cx="5719762" cy="38131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2 - Θέση κειμένου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Τότε θυμήθηκα ότι μια καλή ιδέα ήταν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πω στα υπόλοιπα παιδιά πώς νιώθω, δηλαδή: «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Στενοχωριέμαι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κι εγώ που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δεν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θα πάμε περίπατο στο βουνό».</a:t>
            </a:r>
          </a:p>
          <a:p>
            <a:pPr indent="0" algn="ctr" eaLnBrk="1" hangingPunct="1">
              <a:lnSpc>
                <a:spcPct val="100000"/>
              </a:lnSpc>
            </a:pPr>
            <a:endParaRPr lang="el-G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4" descr="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77875" y="625475"/>
            <a:ext cx="5467350" cy="36449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766763" y="4664075"/>
            <a:ext cx="5524500" cy="2109788"/>
          </a:xfrm>
        </p:spPr>
        <p:txBody>
          <a:bodyPr/>
          <a:lstStyle/>
          <a:p>
            <a:pPr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Σίγουρα θα υπάρχουν και άλλα παιδιά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που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θα συμφωνήσουν μαζί μου κι έτσι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θα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μοιραστούμε την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απογοήτευση</a:t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τη στενοχώρια μας.</a:t>
            </a:r>
          </a:p>
        </p:txBody>
      </p:sp>
      <p:pic>
        <p:nvPicPr>
          <p:cNvPr id="21506" name="Picture 4" descr="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57238" y="633413"/>
            <a:ext cx="5608637" cy="37385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2 - Θέση κειμένου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Είναι σημαντικό να μοιράζεσαι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συναισθήματά σου με τους άλλους. Αυτό σε κάνει να νιώθεις καλύτερα.</a:t>
            </a:r>
          </a:p>
          <a:p>
            <a:pPr indent="0" algn="ctr" eaLnBrk="1" hangingPunct="1">
              <a:lnSpc>
                <a:spcPct val="100000"/>
              </a:lnSpc>
            </a:pPr>
            <a:endParaRPr lang="el-G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 eaLnBrk="1" hangingPunct="1">
              <a:lnSpc>
                <a:spcPct val="100000"/>
              </a:lnSpc>
            </a:pPr>
            <a:endParaRPr lang="el-G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4" descr="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82638" y="566738"/>
            <a:ext cx="5494337" cy="366236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</TotalTime>
  <Words>84</Words>
  <Application>Microsoft Office PowerPoint</Application>
  <PresentationFormat>Προσαρμογή</PresentationFormat>
  <Paragraphs>9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Κωνσταντίνος Μπούκουρας</dc:creator>
  <cp:lastModifiedBy>Κομνηνού Δήμητρα</cp:lastModifiedBy>
  <cp:revision>37</cp:revision>
  <dcterms:created xsi:type="dcterms:W3CDTF">2018-01-30T12:13:28Z</dcterms:created>
  <dcterms:modified xsi:type="dcterms:W3CDTF">2020-02-25T14:22:45Z</dcterms:modified>
</cp:coreProperties>
</file>